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27F22-F7FB-4442-BDAC-81A56EA7166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0B562-6AE5-462B-9406-735EDA6E44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Остальные данные неизвестны,</a:t>
            </a:r>
            <a:r>
              <a:rPr lang="ru-RU" baseline="0" dirty="0" smtClean="0"/>
              <a:t> утеряны.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0B562-6AE5-462B-9406-735EDA6E44E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0B562-6AE5-462B-9406-735EDA6E44E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Сохраненные</a:t>
            </a:r>
            <a:r>
              <a:rPr lang="ru-RU" baseline="0" dirty="0" smtClean="0"/>
              <a:t> странички военного билета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0B562-6AE5-462B-9406-735EDA6E44E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FF8D-12FB-4BC0-8CE7-0BE1585CDCC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3FBD-ADEF-4DFC-974D-F24C2D639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FF8D-12FB-4BC0-8CE7-0BE1585CDCC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3FBD-ADEF-4DFC-974D-F24C2D639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FF8D-12FB-4BC0-8CE7-0BE1585CDCC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3FBD-ADEF-4DFC-974D-F24C2D639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FF8D-12FB-4BC0-8CE7-0BE1585CDCC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3FBD-ADEF-4DFC-974D-F24C2D639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FF8D-12FB-4BC0-8CE7-0BE1585CDCC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3FBD-ADEF-4DFC-974D-F24C2D639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FF8D-12FB-4BC0-8CE7-0BE1585CDCC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3FBD-ADEF-4DFC-974D-F24C2D639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FF8D-12FB-4BC0-8CE7-0BE1585CDCC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3FBD-ADEF-4DFC-974D-F24C2D639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FF8D-12FB-4BC0-8CE7-0BE1585CDCC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3FBD-ADEF-4DFC-974D-F24C2D639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FF8D-12FB-4BC0-8CE7-0BE1585CDCC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3FBD-ADEF-4DFC-974D-F24C2D639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FF8D-12FB-4BC0-8CE7-0BE1585CDCC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3FBD-ADEF-4DFC-974D-F24C2D639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FF8D-12FB-4BC0-8CE7-0BE1585CDCC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3FBD-ADEF-4DFC-974D-F24C2D639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FF8D-12FB-4BC0-8CE7-0BE1585CDCC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43FBD-ADEF-4DFC-974D-F24C2D6392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3929089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Семейный альбом семьи Кобелевых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Дегтянников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Степан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Панфилович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11.12.1909-18.12.1981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785794"/>
            <a:ext cx="4000528" cy="5857892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ФИО: 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Дегтянников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Степан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Панфилович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Место рождения: д.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Новоромашково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smtClean="0">
                <a:latin typeface="Times New Roman" pitchFamily="18" charset="0"/>
                <a:cs typeface="Times New Roman" pitchFamily="18" charset="0"/>
              </a:rPr>
              <a:t>Осинский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р-н,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Молотовская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обл.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Место жительства на момент призыва: д.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Норочье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Еловский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р-н,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Молотовская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обл.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Служба в Красной Армии: рядовой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Дата попадания в окружение: 06.04.1942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окружения: около г. Любань, Ленинградская обл.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Дата плена/угона: 06.04.1942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Место плена/угона: около г. Любань, Ленинградская обл.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Лагерь военнопленных: л/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вп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г. Любань, Ленинградская обл.; л/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вп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м. Саблино, Ленинградская обл.; л/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вп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Эстонская ССР; л/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вп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Литовская ССР; л/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вп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Германия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Способ убытия из плена: освобожден частями РККА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Дата убытия из плена: 01.05.1945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прибытия в ПФЛ: 24.04.1946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Дата освобождения из ПФЛ: 02.11.1946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Результат проверки: 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госпроверку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прошел</a:t>
            </a:r>
          </a:p>
          <a:p>
            <a:endParaRPr lang="ru-RU" dirty="0"/>
          </a:p>
        </p:txBody>
      </p:sp>
      <p:pic>
        <p:nvPicPr>
          <p:cNvPr id="1026" name="Picture 2" descr="C:\Users\User\Desktop\WbWJlKmv9L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4339859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Кобелев Петр Павлович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20.08.1922-13.02.1979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219200"/>
            <a:ext cx="3971924" cy="49377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в д.Большая Талица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района. На войну был призван 20.08.1941г. Служил в артиллерии – 787артиллерийском полку. В 1943 году был сильно ранен и долго находился на лечении. После выздоровления проходил службу в 864 стрелковом полку, в качестве командира отделения. С войны вернулся в октябре 1945г. Был награжден наградами «За отвагу», «За победу над Германией»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LWRLw-TEp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125545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1-25.userapi.com/6KuOdTOv-OYvdtxhPz_b0U2K3DSBqX-YdI9lGQ/9driez7M_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3215080" cy="2428892"/>
          </a:xfrm>
          <a:prstGeom prst="rect">
            <a:avLst/>
          </a:prstGeom>
          <a:noFill/>
        </p:spPr>
      </p:pic>
      <p:pic>
        <p:nvPicPr>
          <p:cNvPr id="6148" name="Picture 4" descr="https://sun1-91.userapi.com/DFghNeBbXeTbZvOR16NMKDDcA93SCZBfTMBV9g/1NTgqV4VlH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928934"/>
            <a:ext cx="2786082" cy="3714776"/>
          </a:xfrm>
          <a:prstGeom prst="rect">
            <a:avLst/>
          </a:prstGeom>
          <a:noFill/>
        </p:spPr>
      </p:pic>
      <p:pic>
        <p:nvPicPr>
          <p:cNvPr id="6150" name="Picture 6" descr="https://sun1-84.userapi.com/4m6g3sJwzGAzBeHKfJfv6RWVSnD-AxBHLH_0Rg/akC_1yiYvH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928934"/>
            <a:ext cx="2786083" cy="3714776"/>
          </a:xfrm>
          <a:prstGeom prst="rect">
            <a:avLst/>
          </a:prstGeom>
          <a:noFill/>
        </p:spPr>
      </p:pic>
      <p:pic>
        <p:nvPicPr>
          <p:cNvPr id="6152" name="Picture 8" descr="https://sun1-27.userapi.com/EAcQhM-vswHP58HDjfuzmfAiKP9K7a1Njok-PQ/uWhKOq-iI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85728"/>
            <a:ext cx="4130673" cy="2397727"/>
          </a:xfrm>
          <a:prstGeom prst="rect">
            <a:avLst/>
          </a:prstGeom>
          <a:noFill/>
        </p:spPr>
      </p:pic>
      <p:pic>
        <p:nvPicPr>
          <p:cNvPr id="6154" name="Picture 10" descr="https://sun1-24.userapi.com/Rant1rv8n-uAwTl_VPBWRw35ofDxaR2RylVS7w/bou3vyMsiX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3319" y="2928934"/>
            <a:ext cx="3150681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91</Words>
  <Application>Microsoft Office PowerPoint</Application>
  <PresentationFormat>Экран (4:3)</PresentationFormat>
  <Paragraphs>23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Семейный альбом семьи Кобелевых</vt:lpstr>
      <vt:lpstr>Дегтянников Степан Панфилович 11.12.1909-18.12.1981</vt:lpstr>
      <vt:lpstr>Кобелев Петр Павлович 20.08.1922-13.02.1979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альбом семьи Кобелевых</dc:title>
  <dc:creator>User</dc:creator>
  <cp:lastModifiedBy>User</cp:lastModifiedBy>
  <cp:revision>6</cp:revision>
  <dcterms:created xsi:type="dcterms:W3CDTF">2020-05-08T10:57:20Z</dcterms:created>
  <dcterms:modified xsi:type="dcterms:W3CDTF">2020-05-08T11:42:30Z</dcterms:modified>
</cp:coreProperties>
</file>